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  <p:sldId id="273" r:id="rId9"/>
    <p:sldId id="268" r:id="rId10"/>
    <p:sldId id="274" r:id="rId11"/>
    <p:sldId id="276" r:id="rId12"/>
    <p:sldId id="277" r:id="rId13"/>
    <p:sldId id="269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2" r:id="rId27"/>
    <p:sldId id="293" r:id="rId28"/>
    <p:sldId id="291" r:id="rId29"/>
    <p:sldId id="294" r:id="rId30"/>
    <p:sldId id="270" r:id="rId31"/>
    <p:sldId id="27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6201"/>
    <a:srgbClr val="262626"/>
    <a:srgbClr val="482600"/>
    <a:srgbClr val="FEA038"/>
    <a:srgbClr val="8E4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345" autoAdjust="0"/>
  </p:normalViewPr>
  <p:slideViewPr>
    <p:cSldViewPr snapToGrid="0">
      <p:cViewPr varScale="1">
        <p:scale>
          <a:sx n="86" d="100"/>
          <a:sy n="86" d="100"/>
        </p:scale>
        <p:origin x="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FFDBE-6047-14D4-7392-02233235B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E789FA-76A5-A11B-C8D0-F494F975E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77F3D-0693-9FD0-50C2-7B4AEC6C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31352-A951-F04C-17B6-AF6E57FE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E59A7-1BB9-1B73-4735-8FE78A08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6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62BA2-D29B-1474-F46E-D7705A21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CB4F8-EA92-2481-4615-8B0AEB366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7A444-E01E-D5A6-BF04-2A71AF07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6B681-56DB-87CE-2E32-F6B850D6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A20A1-B09D-4B29-F67B-20722002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4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5EAB2E-34D3-30C3-5050-83FDB24A1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96B32-9C1C-4EAC-8D1F-A94823338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8A932-1683-1301-F804-A9E5B1D2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82B57-B246-2F89-EB06-5720320F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D04BA-6587-CE7F-C142-6A88A46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3B604-C6D4-36C2-8D19-CEB5A997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7CE8B-DD6B-3A17-190B-D0FCB741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9AD44-D73A-31BB-2B10-2F4ABADC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A7DB4-0F48-71B1-5C47-B3663150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67EF2-942C-E06B-6C4A-35638BBB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02DBA-4B48-FA0B-4C87-8194E9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633AB-9B88-DBB8-A6F5-8FACD6F74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5E6B1-FBAF-5695-FD20-9289695C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486CC-68C9-6537-483F-270C58A9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80DE9-551E-ECF0-6588-B4E12CF6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1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979CF-F378-2F86-B97A-2D9C649E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994EB-A945-CDD7-28AA-99070392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1DC6C-97DD-0BD2-48B1-43EAAC6BC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936F5C-D5CD-28D1-CE04-259C9E87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E2484-163F-6C42-1FCF-F23405D8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EBF759-D006-ABDB-C55A-3B2CFF62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6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95185-CD61-4E67-4BC2-8C9C2EF4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3A913-0CA6-2FB9-5932-42C05DBD6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1E4AD8-5B25-26BE-2A1B-C9CD663E8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A54F6-F5E4-DE2F-EB1E-2F5B0D5F7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F518A8-8DE7-F290-9531-66394B434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6C671-EDAB-0906-0DB9-72526000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26FDDB-770C-3C19-73DC-6259A5A9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BAD1EA-CA38-7B51-ACEF-088DDB13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2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0B7E0-4AFB-F2E6-B71B-248E2149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3CBDD-DE43-5827-7A22-51BA6C3B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E4FAE-0363-79D3-6B65-C8EF009C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223F2-B236-3DFD-4E03-081C694B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7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95A753-4D07-C14F-2C2E-D8609E91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EED07D-9DF9-FA31-0C8F-542CC08B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A249E-5EB1-A712-4486-32ED87E1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9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7B0E3-5BAC-5EAB-A81A-F02779D1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DFCBA-C76A-14C2-A397-13B95E69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10DE3-9170-5665-1564-5BFBBF2C1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D92B2-0AA0-C4D6-D775-47EAE311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EE3E1-74E4-2E18-7649-0E7F8168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0184D-666C-2A5F-2A84-B2D2259B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1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2B7E9-41E6-B848-966F-EE97DC60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5A98E8-1244-60ED-8A54-F2E19B423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900DF-9106-7A70-1CA9-5DFC44FD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B8131-A3B6-683D-5E4C-C8769D96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D9426-7403-DD48-AFBB-96D12C37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D329F-4DCD-D4AB-C709-BAFA263D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30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8CF0A5-B32C-5954-A176-4402BCF3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9E017-7D1A-E911-BD57-723129AF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BDD38-F36A-F65A-5B7F-92BA8D84A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2A78-2D20-42C0-B4A5-C4F495B8721D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E2DEE-23B9-67D7-0F40-C5A5D3939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B30AC-09D4-8E46-B56F-F6023C14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C49B-B09C-49CD-9D0A-054870918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4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EB5CF-3ADC-C75E-162C-5A4532A8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504"/>
            <a:ext cx="12192000" cy="70505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0BEB20-D73B-F5FE-57E3-BB0DA76E2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295" y="479846"/>
            <a:ext cx="4840705" cy="208146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br>
              <a:rPr lang="en-US" altLang="ko-K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</a:b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LIQUOR SALES PLATFORM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372A34-D650-623B-AC36-5C3D058AF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556" y="4235732"/>
            <a:ext cx="4503821" cy="178138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Project Team 14</a:t>
            </a:r>
          </a:p>
          <a:p>
            <a:pPr algn="l"/>
            <a:r>
              <a:rPr lang="en-US" altLang="ko-KR" sz="28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DRUNKEN DEVELOPER</a:t>
            </a:r>
          </a:p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Team leader : </a:t>
            </a:r>
            <a:r>
              <a:rPr lang="ko-KR" altLang="en-US" dirty="0" err="1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이민욱</a:t>
            </a:r>
            <a:endParaRPr lang="en-US" altLang="ko-KR" dirty="0">
              <a:solidFill>
                <a:srgbClr val="BC62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Team members: </a:t>
            </a:r>
            <a:r>
              <a:rPr lang="ko-KR" altLang="en-US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  <a:r>
              <a:rPr lang="en-US" altLang="ko-KR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 err="1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홍순혁</a:t>
            </a:r>
            <a:endParaRPr lang="en-US" altLang="ko-KR" dirty="0">
              <a:solidFill>
                <a:srgbClr val="BC62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00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88129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update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67AC9-0A28-BBED-B38F-21DF728C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31" y="963496"/>
            <a:ext cx="2890138" cy="55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110222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password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FF171-725E-6164-1548-B23C8422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76" y="1819050"/>
            <a:ext cx="32008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69F86-D618-F04E-0F2B-3FD50DA9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98499"/>
            <a:ext cx="6858000" cy="5456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2E86EA-DF06-491A-99CE-6A32914EAE33}"/>
              </a:ext>
            </a:extLst>
          </p:cNvPr>
          <p:cNvSpPr/>
          <p:nvPr/>
        </p:nvSpPr>
        <p:spPr>
          <a:xfrm>
            <a:off x="1591878" y="403281"/>
            <a:ext cx="145612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/like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75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F8F7848-3B2B-78D3-B091-50F9D4E04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953894"/>
            <a:ext cx="6829425" cy="55008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F3BAC-D73F-BA63-4B04-87D53381693D}"/>
              </a:ext>
            </a:extLst>
          </p:cNvPr>
          <p:cNvSpPr/>
          <p:nvPr/>
        </p:nvSpPr>
        <p:spPr>
          <a:xfrm>
            <a:off x="1591877" y="403281"/>
            <a:ext cx="193190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/purchase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3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E7098-2072-C9EC-E0EE-6C55BD65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86" y="1000891"/>
            <a:ext cx="8193427" cy="5535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872782-52DE-A572-FCDB-3B1352D21715}"/>
              </a:ext>
            </a:extLst>
          </p:cNvPr>
          <p:cNvSpPr/>
          <p:nvPr/>
        </p:nvSpPr>
        <p:spPr>
          <a:xfrm>
            <a:off x="1591878" y="403281"/>
            <a:ext cx="1961644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/comments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1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1495A-3627-4AD8-E766-D82A5BA59C54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1FDF6-FD59-E89D-E406-B876930E4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20" y="1021313"/>
            <a:ext cx="7694760" cy="52754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EC033D-10AC-CB4E-C66B-5706B9FA4F4B}"/>
              </a:ext>
            </a:extLst>
          </p:cNvPr>
          <p:cNvSpPr/>
          <p:nvPr/>
        </p:nvSpPr>
        <p:spPr>
          <a:xfrm>
            <a:off x="1591877" y="403281"/>
            <a:ext cx="173862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mypage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/profile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2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072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Index/header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8437D-EE09-2AFE-E2A4-CAC11C578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362"/>
            <a:ext cx="12192000" cy="39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072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Index/popular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99F61-BE0B-E08C-D47A-4834150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022"/>
            <a:ext cx="12192000" cy="42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1783223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bestreview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451B4-66EC-8EE1-4211-980A28F1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329"/>
            <a:ext cx="12192000" cy="42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0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22566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Index/star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FC503-2210-AFEE-0546-5DCDC4DB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054"/>
            <a:ext cx="12192000" cy="44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366FA1-E79B-955E-21AF-664C38F3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27"/>
            <a:ext cx="12192000" cy="6954253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E9E771F-A16F-955C-06D9-26E0D7127AC5}"/>
              </a:ext>
            </a:extLst>
          </p:cNvPr>
          <p:cNvSpPr txBox="1">
            <a:spLocks/>
          </p:cNvSpPr>
          <p:nvPr/>
        </p:nvSpPr>
        <p:spPr>
          <a:xfrm>
            <a:off x="7102641" y="786651"/>
            <a:ext cx="4397543" cy="2389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TABLE</a:t>
            </a:r>
          </a:p>
          <a:p>
            <a:pPr algn="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OF CONTENTS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AB6D7-4C55-89B6-F676-99916D38E46B}"/>
              </a:ext>
            </a:extLst>
          </p:cNvPr>
          <p:cNvSpPr txBox="1"/>
          <p:nvPr/>
        </p:nvSpPr>
        <p:spPr>
          <a:xfrm>
            <a:off x="1008890" y="2863354"/>
            <a:ext cx="2899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01.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팀원 소개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02.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03.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소개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04.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 기능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05.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회고</a:t>
            </a:r>
          </a:p>
        </p:txBody>
      </p:sp>
    </p:spTree>
    <p:extLst>
      <p:ext uri="{BB962C8B-B14F-4D97-AF65-F5344CB8AC3E}">
        <p14:creationId xmlns:p14="http://schemas.microsoft.com/office/powerpoint/2010/main" val="396054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64106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Index/discount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7EC2E0-AD17-A907-C268-15E03408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422"/>
            <a:ext cx="12192000" cy="4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9357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Index/ai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772219-0C7A-ED68-D186-F24A9D97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5" y="1048977"/>
            <a:ext cx="3591426" cy="5286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278D5-1E4C-5DC4-6CB6-02781C6C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87" y="1048974"/>
            <a:ext cx="2768435" cy="5286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26F08F-421B-D59E-E79F-F76F6B115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09" y="982395"/>
            <a:ext cx="2603541" cy="54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80" y="403281"/>
            <a:ext cx="88369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listing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FE545-2378-986C-B452-C43194E1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59" y="1055890"/>
            <a:ext cx="10274082" cy="56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7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80" y="403281"/>
            <a:ext cx="883692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19C78-E1EA-24B3-5CDD-73C1D5F3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70" y="926702"/>
            <a:ext cx="11072060" cy="54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1508159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detail/review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B80D6A-8B31-87FB-FD64-09CC7B30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820591"/>
            <a:ext cx="7391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Products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2162365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detail/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reviewupdate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214B9-A784-821C-8AC0-5DFB3B19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30" y="1631795"/>
            <a:ext cx="9367540" cy="39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3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120116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kakaopay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54054-9CB6-D88C-3F94-C35A80172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3" y="1153008"/>
            <a:ext cx="2934109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55CAC-9227-836B-8529-6224DE232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19" y="1153009"/>
            <a:ext cx="4577516" cy="4715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192185-C63E-340F-FF87-E157A9963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42" y="1153008"/>
            <a:ext cx="2449654" cy="47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1966884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kakaopay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/success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97EE13-A782-0A99-090D-D6DF2E1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59" y="981306"/>
            <a:ext cx="2494620" cy="554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AE7472-2C46-B9CC-8260-4A6C5662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345" y="1078816"/>
            <a:ext cx="5534043" cy="51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5256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GPT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474FDC-D213-EE14-6B79-90F864FD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46" y="1092935"/>
            <a:ext cx="10376907" cy="50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525631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API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066248" y="403281"/>
            <a:ext cx="525631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GPT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89D4A-8DA2-15A6-CBCC-759D4B3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2" y="809259"/>
            <a:ext cx="279121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DA6E6-BCCC-9338-BBB9-3D5D490D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1" y="1388033"/>
            <a:ext cx="2446824" cy="2446824"/>
          </a:xfrm>
          <a:prstGeom prst="rect">
            <a:avLst/>
          </a:prstGeom>
        </p:spPr>
      </p:pic>
      <p:pic>
        <p:nvPicPr>
          <p:cNvPr id="1028" name="Picture 4" descr="99015371 (397×397)">
            <a:extLst>
              <a:ext uri="{FF2B5EF4-FFF2-40B4-BE49-F238E27FC236}">
                <a16:creationId xmlns:a16="http://schemas.microsoft.com/office/drawing/2014/main" id="{8E3475A2-A0B0-D2BB-4042-CF4B176F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04" y="1342115"/>
            <a:ext cx="2538661" cy="25386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DFEE9E-3BB0-A67B-EB03-B485D0E92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38" y="3788939"/>
            <a:ext cx="2538661" cy="25386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DB3AB-22BD-C253-C139-8B6DDF3B5612}"/>
              </a:ext>
            </a:extLst>
          </p:cNvPr>
          <p:cNvSpPr txBox="1"/>
          <p:nvPr/>
        </p:nvSpPr>
        <p:spPr>
          <a:xfrm>
            <a:off x="4826669" y="1342115"/>
            <a:ext cx="253866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민 욱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팀장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Back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이것저것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뭐뭐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얍얍뭐뭐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작업함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많이작업함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혼자다함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57083-79A5-0CD2-F080-719A1BE20F43}"/>
              </a:ext>
            </a:extLst>
          </p:cNvPr>
          <p:cNvSpPr txBox="1"/>
          <p:nvPr/>
        </p:nvSpPr>
        <p:spPr>
          <a:xfrm>
            <a:off x="1083303" y="4070323"/>
            <a:ext cx="2538661" cy="267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 유 영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Back </a:t>
            </a:r>
            <a:r>
              <a:rPr lang="en-US" altLang="ko-KR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abcdefghijkl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뭐뭐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작업함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얍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54150-EF05-8680-AC1C-77A22CAAF580}"/>
              </a:ext>
            </a:extLst>
          </p:cNvPr>
          <p:cNvSpPr txBox="1"/>
          <p:nvPr/>
        </p:nvSpPr>
        <p:spPr>
          <a:xfrm>
            <a:off x="8573804" y="4070323"/>
            <a:ext cx="2538661" cy="267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 순 혁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Back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뭐뭐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작업함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얍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7B251554-3D0E-EEF0-36B3-B11269892CAF}"/>
              </a:ext>
            </a:extLst>
          </p:cNvPr>
          <p:cNvSpPr/>
          <p:nvPr/>
        </p:nvSpPr>
        <p:spPr>
          <a:xfrm>
            <a:off x="4826669" y="3788939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5B2226E9-6479-FC90-9367-759748121D9C}"/>
              </a:ext>
            </a:extLst>
          </p:cNvPr>
          <p:cNvSpPr/>
          <p:nvPr/>
        </p:nvSpPr>
        <p:spPr>
          <a:xfrm>
            <a:off x="1087072" y="1342115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F265263B-3A80-1ACE-5A4E-E382BE7C8205}"/>
              </a:ext>
            </a:extLst>
          </p:cNvPr>
          <p:cNvSpPr/>
          <p:nvPr/>
        </p:nvSpPr>
        <p:spPr>
          <a:xfrm>
            <a:off x="8573804" y="1342115"/>
            <a:ext cx="2538661" cy="2538661"/>
          </a:xfrm>
          <a:prstGeom prst="donut">
            <a:avLst>
              <a:gd name="adj" fmla="val 2861"/>
            </a:avLst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INTRODUCING TEAM MEMBERS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455893-4CEF-5978-880B-4C49AFD73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"/>
            <a:ext cx="12192000" cy="685786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202532" y="167026"/>
            <a:ext cx="3426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PROJECT</a:t>
            </a:r>
          </a:p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RETROSPECTIVE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659C11-419C-E50A-6090-EFA4F392379F}"/>
              </a:ext>
            </a:extLst>
          </p:cNvPr>
          <p:cNvSpPr/>
          <p:nvPr/>
        </p:nvSpPr>
        <p:spPr>
          <a:xfrm>
            <a:off x="0" y="4222595"/>
            <a:ext cx="12192000" cy="263540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A451D-586C-0D2D-D3C2-E124D6EAC39A}"/>
              </a:ext>
            </a:extLst>
          </p:cNvPr>
          <p:cNvSpPr txBox="1"/>
          <p:nvPr/>
        </p:nvSpPr>
        <p:spPr>
          <a:xfrm>
            <a:off x="722971" y="4685403"/>
            <a:ext cx="2408664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너무 어렵고 재밌고 신난다 야호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4A300-5C05-14BB-B6B0-E9F1765B8ED7}"/>
              </a:ext>
            </a:extLst>
          </p:cNvPr>
          <p:cNvSpPr txBox="1"/>
          <p:nvPr/>
        </p:nvSpPr>
        <p:spPr>
          <a:xfrm>
            <a:off x="3854604" y="4685403"/>
            <a:ext cx="2408664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너무 어렵고 재밌고 신난다 야호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E0D55-D7F8-0129-3090-04894A7C649A}"/>
              </a:ext>
            </a:extLst>
          </p:cNvPr>
          <p:cNvSpPr txBox="1"/>
          <p:nvPr/>
        </p:nvSpPr>
        <p:spPr>
          <a:xfrm>
            <a:off x="6986237" y="4685403"/>
            <a:ext cx="2408664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서유영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너무 어렵고 재밌고 신난다 야호</a:t>
            </a:r>
          </a:p>
        </p:txBody>
      </p:sp>
    </p:spTree>
    <p:extLst>
      <p:ext uri="{BB962C8B-B14F-4D97-AF65-F5344CB8AC3E}">
        <p14:creationId xmlns:p14="http://schemas.microsoft.com/office/powerpoint/2010/main" val="1780814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317123-B74D-06B4-B766-66994906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2250472" y="1732292"/>
            <a:ext cx="2812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THANK YOU</a:t>
            </a:r>
            <a:endParaRPr lang="ko-KR" altLang="en-US" sz="7200" dirty="0">
              <a:solidFill>
                <a:srgbClr val="BC6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7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9202CC7-9773-B955-E010-8E5056EB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44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DEVELOPMENT ENVIRONMENTS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36F8-913B-68D8-9ADB-0CD15559C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2" y="1943689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D198C-7216-8CC0-3A61-F48ED5277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66" y="1943689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3BD907-8211-891A-E826-984C69CD5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2" y="4043603"/>
            <a:ext cx="1440000" cy="14344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201378-3343-80F9-9223-177A1868D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34" y="1943689"/>
            <a:ext cx="144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DC8C78-A6E0-B78A-D5C1-A9DF3C72087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68" y="4043603"/>
            <a:ext cx="1440000" cy="14344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58B478-760A-0145-2F3A-F2F7A970C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043603"/>
            <a:ext cx="1440000" cy="1434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58DAEF-7087-615F-5352-998345111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66" y="4038086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31D8BE-AF45-CA66-EA82-696B5AC30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34" y="4043603"/>
            <a:ext cx="1440000" cy="14344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562A34D-5BF0-7B91-F1F1-D12DBDDB5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949206"/>
            <a:ext cx="1440000" cy="14344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C8868B-C7AC-BB70-08A9-96B130A5BB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68" y="19436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48B2E-512E-6F0C-4BE9-260CFB99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A04D09-BEDF-25DA-3879-F69ECFCADBE5}"/>
              </a:ext>
            </a:extLst>
          </p:cNvPr>
          <p:cNvSpPr/>
          <p:nvPr/>
        </p:nvSpPr>
        <p:spPr>
          <a:xfrm>
            <a:off x="-16365" y="0"/>
            <a:ext cx="12191999" cy="690095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PROJECT INTRODUCTION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A6C6-A0AA-F8B2-48AD-E4088DE4BEDC}"/>
              </a:ext>
            </a:extLst>
          </p:cNvPr>
          <p:cNvSpPr txBox="1"/>
          <p:nvPr/>
        </p:nvSpPr>
        <p:spPr>
          <a:xfrm>
            <a:off x="1924944" y="2246110"/>
            <a:ext cx="830938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다양한 종류와 브랜드의 술을 제공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고객의 평가와 리뷰를 수집</a:t>
            </a:r>
            <a:r>
              <a:rPr lang="en-US" altLang="ko-KR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다양한 검색 및 필터링 기능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rgbClr val="FEA0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데이터를 기반으로 고객의 취향에 맞는 주류 추천</a:t>
            </a:r>
            <a:endParaRPr lang="en-US" altLang="ko-KR" sz="2400" dirty="0">
              <a:solidFill>
                <a:srgbClr val="FEA0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23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IMPLEMENTED FEATURES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733A85D8-1F72-F959-402C-1AD323B8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1" y="1137423"/>
            <a:ext cx="10519317" cy="51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C244-A27D-89A1-38B4-83CE8511D13A}"/>
              </a:ext>
            </a:extLst>
          </p:cNvPr>
          <p:cNvSpPr txBox="1"/>
          <p:nvPr/>
        </p:nvSpPr>
        <p:spPr>
          <a:xfrm>
            <a:off x="427808" y="277845"/>
            <a:ext cx="629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BC62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IMPLEMENTED FEATURES</a:t>
            </a:r>
            <a:endParaRPr lang="ko-KR" altLang="en-US" sz="4000" dirty="0">
              <a:solidFill>
                <a:srgbClr val="BC620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3FABA-A39D-FF5D-686F-69F055506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985731"/>
            <a:ext cx="69151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9" y="403281"/>
            <a:ext cx="697190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login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F10FB-5CB8-AFBD-23C7-9555FFC4F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6" y="1880971"/>
            <a:ext cx="317226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D6BC7E-E12E-BE4F-6970-ADFC3CEDF671}"/>
              </a:ext>
            </a:extLst>
          </p:cNvPr>
          <p:cNvSpPr txBox="1">
            <a:spLocks/>
          </p:cNvSpPr>
          <p:nvPr/>
        </p:nvSpPr>
        <p:spPr>
          <a:xfrm>
            <a:off x="10425362" y="167026"/>
            <a:ext cx="1564106" cy="554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DRINK IT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Noto Sans CJK KR Medium" panose="020B06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45FDB-617A-A2E7-259B-ED11E5923E43}"/>
              </a:ext>
            </a:extLst>
          </p:cNvPr>
          <p:cNvSpPr/>
          <p:nvPr/>
        </p:nvSpPr>
        <p:spPr>
          <a:xfrm>
            <a:off x="440808" y="403281"/>
            <a:ext cx="1056599" cy="417310"/>
          </a:xfrm>
          <a:prstGeom prst="rect">
            <a:avLst/>
          </a:prstGeom>
          <a:solidFill>
            <a:srgbClr val="BC6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Accounts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EA9BCA-3CC4-5B5F-1F62-829324CEC2EC}"/>
              </a:ext>
            </a:extLst>
          </p:cNvPr>
          <p:cNvSpPr/>
          <p:nvPr/>
        </p:nvSpPr>
        <p:spPr>
          <a:xfrm>
            <a:off x="1591878" y="403281"/>
            <a:ext cx="881297" cy="417310"/>
          </a:xfrm>
          <a:prstGeom prst="rect">
            <a:avLst/>
          </a:prstGeom>
          <a:solidFill>
            <a:srgbClr val="48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Noto Sans CJK KR Medium" panose="020B0600000000000000" pitchFamily="34" charset="-127"/>
                <a:cs typeface="Aharoni" panose="02010803020104030203" pitchFamily="2" charset="-79"/>
              </a:rPr>
              <a:t>signup</a:t>
            </a:r>
            <a:endParaRPr lang="ko-KR" altLang="en-US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D25123-77A6-3FA0-DD75-37EA3275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61" y="1086615"/>
            <a:ext cx="2480078" cy="51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256</Words>
  <Application>Microsoft Office PowerPoint</Application>
  <PresentationFormat>와이드스크린</PresentationFormat>
  <Paragraphs>125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Noto Sans CJK KR Medium</vt:lpstr>
      <vt:lpstr>Noto Sans CJK KR Regular</vt:lpstr>
      <vt:lpstr>맑은 고딕</vt:lpstr>
      <vt:lpstr>Arial</vt:lpstr>
      <vt:lpstr>Bahnschrift SemiBold SemiConden</vt:lpstr>
      <vt:lpstr>Office 테마</vt:lpstr>
      <vt:lpstr>DRINK IT LIQUOR SALES PLATFORM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 IT LIQUOR SALES PLATFORM</dc:title>
  <dc:creator>Kim HyoJeong</dc:creator>
  <cp:lastModifiedBy>Kim HyoJeong</cp:lastModifiedBy>
  <cp:revision>12</cp:revision>
  <dcterms:created xsi:type="dcterms:W3CDTF">2023-05-04T02:08:27Z</dcterms:created>
  <dcterms:modified xsi:type="dcterms:W3CDTF">2023-05-06T08:14:46Z</dcterms:modified>
</cp:coreProperties>
</file>